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D16D-2BDC-4C82-9294-64521E304BE2}" type="datetimeFigureOut">
              <a:rPr lang="pl-PL" smtClean="0"/>
              <a:pPr/>
              <a:t>05.07.2019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4AC3-D5FB-4440-870C-950E9B7041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mircim-2020+loga_slajd_1440x108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mircim-2020+loga_slajd_1440x108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Pokaz na ekranie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jacekz</dc:creator>
  <cp:lastModifiedBy>Agata Salwińska</cp:lastModifiedBy>
  <cp:revision>16</cp:revision>
  <dcterms:created xsi:type="dcterms:W3CDTF">2018-06-04T10:00:48Z</dcterms:created>
  <dcterms:modified xsi:type="dcterms:W3CDTF">2019-07-05T08:01:52Z</dcterms:modified>
</cp:coreProperties>
</file>