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45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55240BE3-3E01-478A-8B95-45B24AC73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F63ACA-5582-4FF2-90E9-C5777175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3CBCC54-31D7-4E79-8AC1-0286D09F35AA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4507553-F088-4E46-82DB-72F6BE19F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7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Symbol</vt:lpstr>
      <vt:lpstr>Wingdings</vt:lpstr>
      <vt:lpstr>Office Theme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jacekz</dc:creator>
  <cp:lastModifiedBy>Agata Salwińska</cp:lastModifiedBy>
  <cp:revision>21</cp:revision>
  <dcterms:created xsi:type="dcterms:W3CDTF">2018-06-04T10:00:48Z</dcterms:created>
  <dcterms:modified xsi:type="dcterms:W3CDTF">2019-11-12T10:45:42Z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